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5113000" cy="21374100"/>
  <p:notesSz cx="6858000" cy="9144000"/>
  <p:embeddedFontLst>
    <p:embeddedFont>
      <p:font typeface="Costa Rica" panose="020B0604020202020204" charset="0"/>
      <p:regular r:id="rId3"/>
    </p:embeddedFont>
    <p:embeddedFont>
      <p:font typeface="Garamond" panose="02020404030301010803" pitchFamily="18" charset="0"/>
      <p:regular r:id="rId4"/>
      <p:bold r:id="rId5"/>
      <p: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AF0C"/>
    <a:srgbClr val="50545A"/>
    <a:srgbClr val="EF4C6D"/>
    <a:srgbClr val="0B89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0CB4FB-0147-43EA-B898-E044033D0843}" v="7" dt="2026-01-05T13:10:44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5" d="100"/>
          <a:sy n="25" d="100"/>
        </p:scale>
        <p:origin x="263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6/11/relationships/changesInfo" Target="changesInfos/changesInfo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ri Christofi" userId="1f97acf4-c7b9-4155-b515-b11e9383d3da" providerId="ADAL" clId="{21EA812E-A241-477B-A588-EF0CAA7BEBBF}"/>
    <pc:docChg chg="custSel modSld">
      <pc:chgData name="Mairi Christofi" userId="1f97acf4-c7b9-4155-b515-b11e9383d3da" providerId="ADAL" clId="{21EA812E-A241-477B-A588-EF0CAA7BEBBF}" dt="2026-01-05T13:14:00.106" v="1288" actId="1076"/>
      <pc:docMkLst>
        <pc:docMk/>
      </pc:docMkLst>
      <pc:sldChg chg="addSp delSp modSp mod">
        <pc:chgData name="Mairi Christofi" userId="1f97acf4-c7b9-4155-b515-b11e9383d3da" providerId="ADAL" clId="{21EA812E-A241-477B-A588-EF0CAA7BEBBF}" dt="2026-01-05T13:14:00.106" v="1288" actId="1076"/>
        <pc:sldMkLst>
          <pc:docMk/>
          <pc:sldMk cId="0" sldId="256"/>
        </pc:sldMkLst>
        <pc:spChg chg="del mod">
          <ac:chgData name="Mairi Christofi" userId="1f97acf4-c7b9-4155-b515-b11e9383d3da" providerId="ADAL" clId="{21EA812E-A241-477B-A588-EF0CAA7BEBBF}" dt="2026-01-05T12:38:26.690" v="254" actId="478"/>
          <ac:spMkLst>
            <pc:docMk/>
            <pc:sldMk cId="0" sldId="256"/>
            <ac:spMk id="14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2:58:22.907" v="815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06:03.116" v="1214" actId="1076"/>
          <ac:spMkLst>
            <pc:docMk/>
            <pc:sldMk cId="0" sldId="256"/>
            <ac:spMk id="23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11:26.800" v="1286" actId="107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11:29.216" v="1287" actId="1076"/>
          <ac:spMkLst>
            <pc:docMk/>
            <pc:sldMk cId="0" sldId="256"/>
            <ac:spMk id="25" creationId="{00000000-0000-0000-0000-000000000000}"/>
          </ac:spMkLst>
        </pc:spChg>
        <pc:spChg chg="del mod">
          <ac:chgData name="Mairi Christofi" userId="1f97acf4-c7b9-4155-b515-b11e9383d3da" providerId="ADAL" clId="{21EA812E-A241-477B-A588-EF0CAA7BEBBF}" dt="2026-01-05T12:58:18.419" v="813" actId="478"/>
          <ac:spMkLst>
            <pc:docMk/>
            <pc:sldMk cId="0" sldId="256"/>
            <ac:spMk id="26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08:35.794" v="1241" actId="1076"/>
          <ac:spMkLst>
            <pc:docMk/>
            <pc:sldMk cId="0" sldId="256"/>
            <ac:spMk id="27" creationId="{00000000-0000-0000-0000-000000000000}"/>
          </ac:spMkLst>
        </pc:spChg>
        <pc:spChg chg="del mod">
          <ac:chgData name="Mairi Christofi" userId="1f97acf4-c7b9-4155-b515-b11e9383d3da" providerId="ADAL" clId="{21EA812E-A241-477B-A588-EF0CAA7BEBBF}" dt="2026-01-05T12:54:48.367" v="562" actId="478"/>
          <ac:spMkLst>
            <pc:docMk/>
            <pc:sldMk cId="0" sldId="256"/>
            <ac:spMk id="28" creationId="{00000000-0000-0000-0000-000000000000}"/>
          </ac:spMkLst>
        </pc:spChg>
        <pc:spChg chg="del">
          <ac:chgData name="Mairi Christofi" userId="1f97acf4-c7b9-4155-b515-b11e9383d3da" providerId="ADAL" clId="{21EA812E-A241-477B-A588-EF0CAA7BEBBF}" dt="2026-01-05T12:39:21.810" v="272" actId="478"/>
          <ac:spMkLst>
            <pc:docMk/>
            <pc:sldMk cId="0" sldId="256"/>
            <ac:spMk id="29" creationId="{00000000-0000-0000-0000-000000000000}"/>
          </ac:spMkLst>
        </pc:spChg>
        <pc:spChg chg="del mod">
          <ac:chgData name="Mairi Christofi" userId="1f97acf4-c7b9-4155-b515-b11e9383d3da" providerId="ADAL" clId="{21EA812E-A241-477B-A588-EF0CAA7BEBBF}" dt="2026-01-05T12:39:19.346" v="271" actId="478"/>
          <ac:spMkLst>
            <pc:docMk/>
            <pc:sldMk cId="0" sldId="256"/>
            <ac:spMk id="30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2:58:26.249" v="816" actId="1076"/>
          <ac:spMkLst>
            <pc:docMk/>
            <pc:sldMk cId="0" sldId="256"/>
            <ac:spMk id="31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10:44.144" v="1281" actId="1153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2:58:30.202" v="817" actId="1076"/>
          <ac:spMkLst>
            <pc:docMk/>
            <pc:sldMk cId="0" sldId="256"/>
            <ac:spMk id="33" creationId="{00000000-0000-0000-0000-000000000000}"/>
          </ac:spMkLst>
        </pc:spChg>
        <pc:spChg chg="mod">
          <ac:chgData name="Mairi Christofi" userId="1f97acf4-c7b9-4155-b515-b11e9383d3da" providerId="ADAL" clId="{21EA812E-A241-477B-A588-EF0CAA7BEBBF}" dt="2026-01-05T13:06:01.031" v="1213" actId="1076"/>
          <ac:spMkLst>
            <pc:docMk/>
            <pc:sldMk cId="0" sldId="256"/>
            <ac:spMk id="34" creationId="{00000000-0000-0000-0000-000000000000}"/>
          </ac:spMkLst>
        </pc:spChg>
        <pc:spChg chg="add mod">
          <ac:chgData name="Mairi Christofi" userId="1f97acf4-c7b9-4155-b515-b11e9383d3da" providerId="ADAL" clId="{21EA812E-A241-477B-A588-EF0CAA7BEBBF}" dt="2026-01-05T13:11:04.025" v="1284" actId="688"/>
          <ac:spMkLst>
            <pc:docMk/>
            <pc:sldMk cId="0" sldId="256"/>
            <ac:spMk id="41" creationId="{8BD41020-595D-87AE-66CA-A068A1869BE0}"/>
          </ac:spMkLst>
        </pc:spChg>
        <pc:spChg chg="add mod">
          <ac:chgData name="Mairi Christofi" userId="1f97acf4-c7b9-4155-b515-b11e9383d3da" providerId="ADAL" clId="{21EA812E-A241-477B-A588-EF0CAA7BEBBF}" dt="2026-01-05T13:14:00.106" v="1288" actId="1076"/>
          <ac:spMkLst>
            <pc:docMk/>
            <pc:sldMk cId="0" sldId="256"/>
            <ac:spMk id="43" creationId="{99A915BD-F4CA-38B4-2E20-517642487699}"/>
          </ac:spMkLst>
        </pc:spChg>
        <pc:grpChg chg="mod">
          <ac:chgData name="Mairi Christofi" userId="1f97acf4-c7b9-4155-b515-b11e9383d3da" providerId="ADAL" clId="{21EA812E-A241-477B-A588-EF0CAA7BEBBF}" dt="2026-01-05T13:08:06.594" v="1236" actId="1076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Mairi Christofi" userId="1f97acf4-c7b9-4155-b515-b11e9383d3da" providerId="ADAL" clId="{21EA812E-A241-477B-A588-EF0CAA7BEBBF}" dt="2026-01-05T13:08:11.626" v="1237" actId="1076"/>
          <ac:grpSpMkLst>
            <pc:docMk/>
            <pc:sldMk cId="0" sldId="256"/>
            <ac:grpSpMk id="5" creationId="{00000000-0000-0000-0000-000000000000}"/>
          </ac:grpSpMkLst>
        </pc:grpChg>
        <pc:grpChg chg="del">
          <ac:chgData name="Mairi Christofi" userId="1f97acf4-c7b9-4155-b515-b11e9383d3da" providerId="ADAL" clId="{21EA812E-A241-477B-A588-EF0CAA7BEBBF}" dt="2026-01-05T12:41:48.996" v="335" actId="478"/>
          <ac:grpSpMkLst>
            <pc:docMk/>
            <pc:sldMk cId="0" sldId="256"/>
            <ac:grpSpMk id="8" creationId="{00000000-0000-0000-0000-000000000000}"/>
          </ac:grpSpMkLst>
        </pc:grpChg>
        <pc:grpChg chg="mod">
          <ac:chgData name="Mairi Christofi" userId="1f97acf4-c7b9-4155-b515-b11e9383d3da" providerId="ADAL" clId="{21EA812E-A241-477B-A588-EF0CAA7BEBBF}" dt="2026-01-05T13:05:58.536" v="1212" actId="1076"/>
          <ac:grpSpMkLst>
            <pc:docMk/>
            <pc:sldMk cId="0" sldId="256"/>
            <ac:grpSpMk id="16" creationId="{00000000-0000-0000-0000-000000000000}"/>
          </ac:grpSpMkLst>
        </pc:grpChg>
        <pc:grpChg chg="mod">
          <ac:chgData name="Mairi Christofi" userId="1f97acf4-c7b9-4155-b515-b11e9383d3da" providerId="ADAL" clId="{21EA812E-A241-477B-A588-EF0CAA7BEBBF}" dt="2026-01-05T13:11:01.435" v="1283" actId="688"/>
          <ac:grpSpMkLst>
            <pc:docMk/>
            <pc:sldMk cId="0" sldId="256"/>
            <ac:grpSpMk id="19" creationId="{00000000-0000-0000-0000-000000000000}"/>
          </ac:grpSpMkLst>
        </pc:grpChg>
        <pc:grpChg chg="mod">
          <ac:chgData name="Mairi Christofi" userId="1f97acf4-c7b9-4155-b515-b11e9383d3da" providerId="ADAL" clId="{21EA812E-A241-477B-A588-EF0CAA7BEBBF}" dt="2026-01-05T12:41:28.013" v="328" actId="1076"/>
          <ac:grpSpMkLst>
            <pc:docMk/>
            <pc:sldMk cId="0" sldId="256"/>
            <ac:grpSpMk id="35" creationId="{00000000-0000-0000-0000-000000000000}"/>
          </ac:grpSpMkLst>
        </pc:grpChg>
        <pc:grpChg chg="mod">
          <ac:chgData name="Mairi Christofi" userId="1f97acf4-c7b9-4155-b515-b11e9383d3da" providerId="ADAL" clId="{21EA812E-A241-477B-A588-EF0CAA7BEBBF}" dt="2026-01-05T12:41:30.206" v="329" actId="1076"/>
          <ac:grpSpMkLst>
            <pc:docMk/>
            <pc:sldMk cId="0" sldId="256"/>
            <ac:grpSpMk id="38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386057">
            <a:off x="-2988759" y="18946462"/>
            <a:ext cx="5143342" cy="2772348"/>
            <a:chOff x="0" y="0"/>
            <a:chExt cx="753965" cy="406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53965" cy="406400"/>
            </a:xfrm>
            <a:custGeom>
              <a:avLst/>
              <a:gdLst/>
              <a:ahLst/>
              <a:cxnLst/>
              <a:rect l="l" t="t" r="r" b="b"/>
              <a:pathLst>
                <a:path w="753965" h="406400">
                  <a:moveTo>
                    <a:pt x="550765" y="0"/>
                  </a:moveTo>
                  <a:cubicBezTo>
                    <a:pt x="662990" y="0"/>
                    <a:pt x="753965" y="90976"/>
                    <a:pt x="753965" y="203200"/>
                  </a:cubicBezTo>
                  <a:cubicBezTo>
                    <a:pt x="753965" y="315424"/>
                    <a:pt x="662990" y="406400"/>
                    <a:pt x="550765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4CC1B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753965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262052">
            <a:off x="12816367" y="18870263"/>
            <a:ext cx="5459349" cy="3178168"/>
            <a:chOff x="0" y="0"/>
            <a:chExt cx="812800" cy="4064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7CBDD8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2542224" y="1967685"/>
            <a:ext cx="2477827" cy="228957"/>
          </a:xfrm>
          <a:custGeom>
            <a:avLst/>
            <a:gdLst/>
            <a:ahLst/>
            <a:cxnLst/>
            <a:rect l="l" t="t" r="r" b="b"/>
            <a:pathLst>
              <a:path w="2477827" h="228957">
                <a:moveTo>
                  <a:pt x="0" y="0"/>
                </a:moveTo>
                <a:lnTo>
                  <a:pt x="2477827" y="0"/>
                </a:lnTo>
                <a:lnTo>
                  <a:pt x="2477827" y="228957"/>
                </a:lnTo>
                <a:lnTo>
                  <a:pt x="0" y="2289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2" name="Freeform 12"/>
          <p:cNvSpPr/>
          <p:nvPr/>
        </p:nvSpPr>
        <p:spPr>
          <a:xfrm>
            <a:off x="2542224" y="6434149"/>
            <a:ext cx="2477827" cy="228957"/>
          </a:xfrm>
          <a:custGeom>
            <a:avLst/>
            <a:gdLst/>
            <a:ahLst/>
            <a:cxnLst/>
            <a:rect l="l" t="t" r="r" b="b"/>
            <a:pathLst>
              <a:path w="2477827" h="228957">
                <a:moveTo>
                  <a:pt x="0" y="0"/>
                </a:moveTo>
                <a:lnTo>
                  <a:pt x="2477827" y="0"/>
                </a:lnTo>
                <a:lnTo>
                  <a:pt x="2477827" y="228957"/>
                </a:lnTo>
                <a:lnTo>
                  <a:pt x="0" y="2289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3" name="TextBox 13"/>
          <p:cNvSpPr txBox="1"/>
          <p:nvPr/>
        </p:nvSpPr>
        <p:spPr>
          <a:xfrm>
            <a:off x="1593626" y="2358567"/>
            <a:ext cx="4362197" cy="951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10"/>
              </a:lnSpc>
            </a:pPr>
            <a:r>
              <a:rPr lang="en-US" sz="5293">
                <a:solidFill>
                  <a:srgbClr val="FFFFFF"/>
                </a:solidFill>
                <a:latin typeface="Costa Rica"/>
                <a:ea typeface="Costa Rica"/>
                <a:cs typeface="Costa Rica"/>
                <a:sym typeface="Costa Rica"/>
              </a:rPr>
              <a:t>ΜΕΡΑ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01305" y="4968398"/>
            <a:ext cx="4362197" cy="951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10"/>
              </a:lnSpc>
            </a:pPr>
            <a:r>
              <a:rPr lang="en-US" sz="5293">
                <a:solidFill>
                  <a:srgbClr val="FFFFFF"/>
                </a:solidFill>
                <a:latin typeface="Costa Rica"/>
                <a:ea typeface="Costa Rica"/>
                <a:cs typeface="Costa Rica"/>
                <a:sym typeface="Costa Rica"/>
              </a:rPr>
              <a:t>ΏΡΑ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8017051" y="10172705"/>
            <a:ext cx="6230219" cy="2699740"/>
            <a:chOff x="0" y="0"/>
            <a:chExt cx="753965" cy="4064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53965" cy="406400"/>
            </a:xfrm>
            <a:custGeom>
              <a:avLst/>
              <a:gdLst/>
              <a:ahLst/>
              <a:cxnLst/>
              <a:rect l="l" t="t" r="r" b="b"/>
              <a:pathLst>
                <a:path w="753965" h="406400">
                  <a:moveTo>
                    <a:pt x="550765" y="0"/>
                  </a:moveTo>
                  <a:cubicBezTo>
                    <a:pt x="662990" y="0"/>
                    <a:pt x="753965" y="90976"/>
                    <a:pt x="753965" y="203200"/>
                  </a:cubicBezTo>
                  <a:cubicBezTo>
                    <a:pt x="753965" y="315424"/>
                    <a:pt x="662990" y="406400"/>
                    <a:pt x="550765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4CC1B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753965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025244" y="13928103"/>
            <a:ext cx="6284429" cy="2957739"/>
            <a:chOff x="0" y="0"/>
            <a:chExt cx="812800" cy="4064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B89C0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812800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sp>
        <p:nvSpPr>
          <p:cNvPr id="22" name="Freeform 22"/>
          <p:cNvSpPr/>
          <p:nvPr/>
        </p:nvSpPr>
        <p:spPr>
          <a:xfrm>
            <a:off x="5384294" y="196220"/>
            <a:ext cx="5159108" cy="1968672"/>
          </a:xfrm>
          <a:custGeom>
            <a:avLst/>
            <a:gdLst/>
            <a:ahLst/>
            <a:cxnLst/>
            <a:rect l="l" t="t" r="r" b="b"/>
            <a:pathLst>
              <a:path w="9045016" h="3405872">
                <a:moveTo>
                  <a:pt x="0" y="0"/>
                </a:moveTo>
                <a:lnTo>
                  <a:pt x="9045016" y="0"/>
                </a:lnTo>
                <a:lnTo>
                  <a:pt x="9045016" y="3405872"/>
                </a:lnTo>
                <a:lnTo>
                  <a:pt x="0" y="340587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23" name="Freeform 23"/>
          <p:cNvSpPr/>
          <p:nvPr/>
        </p:nvSpPr>
        <p:spPr>
          <a:xfrm rot="18104617" flipH="1">
            <a:off x="4979491" y="11800416"/>
            <a:ext cx="2983111" cy="1336995"/>
          </a:xfrm>
          <a:custGeom>
            <a:avLst/>
            <a:gdLst/>
            <a:ahLst/>
            <a:cxnLst/>
            <a:rect l="l" t="t" r="r" b="b"/>
            <a:pathLst>
              <a:path w="2959873" h="1336995">
                <a:moveTo>
                  <a:pt x="2959873" y="0"/>
                </a:moveTo>
                <a:lnTo>
                  <a:pt x="0" y="0"/>
                </a:lnTo>
                <a:lnTo>
                  <a:pt x="0" y="1336995"/>
                </a:lnTo>
                <a:lnTo>
                  <a:pt x="2959873" y="1336995"/>
                </a:lnTo>
                <a:lnTo>
                  <a:pt x="2959873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24" name="Freeform 24"/>
          <p:cNvSpPr/>
          <p:nvPr/>
        </p:nvSpPr>
        <p:spPr>
          <a:xfrm>
            <a:off x="3781137" y="18737884"/>
            <a:ext cx="5685528" cy="1272575"/>
          </a:xfrm>
          <a:custGeom>
            <a:avLst/>
            <a:gdLst/>
            <a:ahLst/>
            <a:cxnLst/>
            <a:rect l="l" t="t" r="r" b="b"/>
            <a:pathLst>
              <a:path w="9335751" h="2190446">
                <a:moveTo>
                  <a:pt x="0" y="0"/>
                </a:moveTo>
                <a:lnTo>
                  <a:pt x="9335751" y="0"/>
                </a:lnTo>
                <a:lnTo>
                  <a:pt x="9335751" y="2190447"/>
                </a:lnTo>
                <a:lnTo>
                  <a:pt x="0" y="219044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25" name="Freeform 25"/>
          <p:cNvSpPr/>
          <p:nvPr/>
        </p:nvSpPr>
        <p:spPr>
          <a:xfrm>
            <a:off x="9765207" y="18989709"/>
            <a:ext cx="1556389" cy="1039043"/>
          </a:xfrm>
          <a:custGeom>
            <a:avLst/>
            <a:gdLst/>
            <a:ahLst/>
            <a:cxnLst/>
            <a:rect l="l" t="t" r="r" b="b"/>
            <a:pathLst>
              <a:path w="2303475" h="1535650">
                <a:moveTo>
                  <a:pt x="0" y="0"/>
                </a:moveTo>
                <a:lnTo>
                  <a:pt x="2303475" y="0"/>
                </a:lnTo>
                <a:lnTo>
                  <a:pt x="2303475" y="1535651"/>
                </a:lnTo>
                <a:lnTo>
                  <a:pt x="0" y="153565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27" name="TextBox 27"/>
          <p:cNvSpPr txBox="1"/>
          <p:nvPr/>
        </p:nvSpPr>
        <p:spPr>
          <a:xfrm>
            <a:off x="1565430" y="20395089"/>
            <a:ext cx="11833006" cy="55040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000" b="1" dirty="0">
                <a:solidFill>
                  <a:schemeClr val="tx2"/>
                </a:solidFill>
                <a:latin typeface="Garamond" panose="02020404030301010803" pitchFamily="18" charset="0"/>
                <a:ea typeface="Garet Bold"/>
                <a:cs typeface="Garet Bold"/>
                <a:sym typeface="Garet Bold"/>
              </a:rPr>
              <a:t>ΒΕΒΑΙΩΘΕΙΤΕ ΟΤΙ ΕΧΕΤΕ ΔΗΛΩΣΕΙ ΤΗ</a:t>
            </a:r>
            <a:r>
              <a:rPr lang="el-GR" sz="3000" b="1" dirty="0">
                <a:solidFill>
                  <a:schemeClr val="tx2"/>
                </a:solidFill>
                <a:latin typeface="Garamond" panose="02020404030301010803" pitchFamily="18" charset="0"/>
                <a:ea typeface="Garet Bold"/>
                <a:cs typeface="Garet Bold"/>
                <a:sym typeface="Garet Bold"/>
              </a:rPr>
              <a:t> </a:t>
            </a:r>
            <a:r>
              <a:rPr lang="en-US" sz="3000" b="1" dirty="0">
                <a:solidFill>
                  <a:schemeClr val="tx2"/>
                </a:solidFill>
                <a:latin typeface="Garamond" panose="02020404030301010803" pitchFamily="18" charset="0"/>
                <a:ea typeface="Garet Bold"/>
                <a:cs typeface="Garet Bold"/>
                <a:sym typeface="Garet Bold"/>
              </a:rPr>
              <a:t>ΣΥΜΜΕΤΟΧΗ ΣΑΣ</a:t>
            </a:r>
            <a:r>
              <a:rPr lang="el-GR" sz="3000" b="1" dirty="0">
                <a:solidFill>
                  <a:schemeClr val="tx2"/>
                </a:solidFill>
                <a:latin typeface="Garamond" panose="02020404030301010803" pitchFamily="18" charset="0"/>
                <a:ea typeface="Garet Bold"/>
                <a:cs typeface="Garet Bold"/>
                <a:sym typeface="Garet Bold"/>
              </a:rPr>
              <a:t>!</a:t>
            </a:r>
            <a:endParaRPr lang="en-US" sz="3000" b="1" dirty="0">
              <a:solidFill>
                <a:schemeClr val="tx2"/>
              </a:solidFill>
              <a:latin typeface="Garamond" panose="02020404030301010803" pitchFamily="18" charset="0"/>
              <a:ea typeface="Garet Bold"/>
              <a:cs typeface="Garet Bold"/>
              <a:sym typeface="Garet Bold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3118706" y="2347851"/>
            <a:ext cx="9624981" cy="1768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l-GR" sz="5500" b="1" dirty="0">
                <a:solidFill>
                  <a:srgbClr val="EF4C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ΠΡΟΣΚΛΗΣΗ</a:t>
            </a:r>
          </a:p>
          <a:p>
            <a:pPr algn="ctr">
              <a:lnSpc>
                <a:spcPts val="7000"/>
              </a:lnSpc>
            </a:pPr>
            <a:r>
              <a:rPr lang="el-GR" sz="4500" b="1" dirty="0">
                <a:solidFill>
                  <a:srgbClr val="EF4C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Βιωματικό Εργαστήρι Γονέων</a:t>
            </a:r>
            <a:endParaRPr lang="en-US" sz="4500" b="1" dirty="0">
              <a:solidFill>
                <a:srgbClr val="EF4C6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TT Backwards Bold"/>
              <a:cs typeface="TT Backwards Bold"/>
              <a:sym typeface="TT Backwards Bold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2500420" y="7590276"/>
            <a:ext cx="11033261" cy="1957132"/>
          </a:xfrm>
          <a:prstGeom prst="round2DiagRect">
            <a:avLst/>
          </a:prstGeom>
          <a:ln w="76200">
            <a:solidFill>
              <a:schemeClr val="tx2"/>
            </a:solidFill>
            <a:extLst>
              <a:ext uri="{C807C97D-BFC1-408E-A445-0C87EB9F89A2}">
                <ask:lineSketchStyleProps xmlns:ask="http://schemas.microsoft.com/office/drawing/2018/sketchyshapes" sd="3339935947">
                  <a:custGeom>
                    <a:avLst/>
                    <a:gdLst>
                      <a:gd name="csX0" fmla="*/ 0 w 8103490"/>
                      <a:gd name="csY0" fmla="*/ 0 h 2612575"/>
                      <a:gd name="csX1" fmla="*/ 8103490 w 8103490"/>
                      <a:gd name="csY1" fmla="*/ 0 h 2612575"/>
                      <a:gd name="csX2" fmla="*/ 8103490 w 8103490"/>
                      <a:gd name="csY2" fmla="*/ 2612575 h 2612575"/>
                      <a:gd name="csX3" fmla="*/ 0 w 8103490"/>
                      <a:gd name="csY3" fmla="*/ 2612575 h 2612575"/>
                      <a:gd name="csX4" fmla="*/ 0 w 8103490"/>
                      <a:gd name="csY4" fmla="*/ 0 h 2612575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8103490" h="2612575" fill="none" extrusionOk="0">
                        <a:moveTo>
                          <a:pt x="0" y="0"/>
                        </a:moveTo>
                        <a:cubicBezTo>
                          <a:pt x="1076415" y="1845"/>
                          <a:pt x="4375545" y="-147983"/>
                          <a:pt x="8103490" y="0"/>
                        </a:cubicBezTo>
                        <a:cubicBezTo>
                          <a:pt x="8146501" y="1041161"/>
                          <a:pt x="8149185" y="1664795"/>
                          <a:pt x="8103490" y="2612575"/>
                        </a:cubicBezTo>
                        <a:cubicBezTo>
                          <a:pt x="4069235" y="2501230"/>
                          <a:pt x="2201487" y="2736427"/>
                          <a:pt x="0" y="2612575"/>
                        </a:cubicBezTo>
                        <a:cubicBezTo>
                          <a:pt x="36350" y="1961863"/>
                          <a:pt x="98430" y="794558"/>
                          <a:pt x="0" y="0"/>
                        </a:cubicBezTo>
                        <a:close/>
                      </a:path>
                      <a:path w="8103490" h="2612575" stroke="0" extrusionOk="0">
                        <a:moveTo>
                          <a:pt x="0" y="0"/>
                        </a:moveTo>
                        <a:cubicBezTo>
                          <a:pt x="3830247" y="109408"/>
                          <a:pt x="4835888" y="44837"/>
                          <a:pt x="8103490" y="0"/>
                        </a:cubicBezTo>
                        <a:cubicBezTo>
                          <a:pt x="8173142" y="1280327"/>
                          <a:pt x="8195751" y="2052205"/>
                          <a:pt x="8103490" y="2612575"/>
                        </a:cubicBezTo>
                        <a:cubicBezTo>
                          <a:pt x="5623802" y="2446395"/>
                          <a:pt x="3016001" y="2474087"/>
                          <a:pt x="0" y="2612575"/>
                        </a:cubicBezTo>
                        <a:cubicBezTo>
                          <a:pt x="-48833" y="2321032"/>
                          <a:pt x="-32558" y="72518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Θέμα: </a:t>
            </a:r>
            <a:r>
              <a:rPr lang="en-US" sz="5500" b="1" dirty="0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“</a:t>
            </a:r>
            <a:r>
              <a:rPr lang="en-US" sz="5500" b="1" dirty="0" err="1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Αν</a:t>
            </a:r>
            <a:r>
              <a:rPr lang="en-US" sz="5500" b="1" dirty="0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αγνώριση και Διαχείριση</a:t>
            </a: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 </a:t>
            </a:r>
            <a:r>
              <a:rPr lang="en-US" sz="5500" b="1" dirty="0" err="1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Σχολικού</a:t>
            </a:r>
            <a:r>
              <a:rPr lang="en-US" sz="5500" b="1" dirty="0">
                <a:solidFill>
                  <a:schemeClr val="tx2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 Εκφοβισμού”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58184" y="5034394"/>
            <a:ext cx="13461914" cy="1768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Δημοτικό Σχολείο </a:t>
            </a:r>
            <a:r>
              <a:rPr lang="el-GR" sz="5500" b="1" dirty="0" err="1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Ερήμης</a:t>
            </a: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 </a:t>
            </a:r>
          </a:p>
          <a:p>
            <a:pPr algn="ctr">
              <a:lnSpc>
                <a:spcPts val="7000"/>
              </a:lnSpc>
            </a:pP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«</a:t>
            </a:r>
            <a:r>
              <a:rPr lang="el-GR" sz="5500" b="1" dirty="0" err="1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Πανίκου</a:t>
            </a: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 </a:t>
            </a:r>
            <a:r>
              <a:rPr lang="el-GR" sz="5500" b="1" dirty="0" err="1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Χατζηχαμπή</a:t>
            </a:r>
            <a:r>
              <a:rPr lang="el-GR" sz="5500" b="1" dirty="0">
                <a:solidFill>
                  <a:schemeClr val="tx2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»</a:t>
            </a:r>
            <a:endParaRPr lang="en-US" sz="5500" b="1" dirty="0">
              <a:solidFill>
                <a:schemeClr val="tx2"/>
              </a:solidFill>
              <a:latin typeface="Garamond" panose="02020404030301010803" pitchFamily="18" charset="0"/>
              <a:ea typeface="TT Backwards Bold"/>
              <a:cs typeface="TT Backwards Bold"/>
              <a:sym typeface="TT Backwards Bold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8272632" y="10741944"/>
            <a:ext cx="5719055" cy="16969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l-GR" sz="3500" b="1" dirty="0">
                <a:solidFill>
                  <a:schemeClr val="bg1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Τετάρτη 21 Ιανουαρίου 2026 </a:t>
            </a:r>
          </a:p>
          <a:p>
            <a:pPr algn="ctr">
              <a:lnSpc>
                <a:spcPts val="7000"/>
              </a:lnSpc>
            </a:pPr>
            <a:r>
              <a:rPr lang="el-GR" sz="3500" b="1" dirty="0">
                <a:solidFill>
                  <a:schemeClr val="bg1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7:45 – 9:45</a:t>
            </a:r>
          </a:p>
        </p:txBody>
      </p:sp>
      <p:grpSp>
        <p:nvGrpSpPr>
          <p:cNvPr id="35" name="Group 35"/>
          <p:cNvGrpSpPr/>
          <p:nvPr/>
        </p:nvGrpSpPr>
        <p:grpSpPr>
          <a:xfrm rot="-386057">
            <a:off x="-2163777" y="-240163"/>
            <a:ext cx="5143342" cy="2772348"/>
            <a:chOff x="0" y="0"/>
            <a:chExt cx="753965" cy="4064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753965" cy="406400"/>
            </a:xfrm>
            <a:custGeom>
              <a:avLst/>
              <a:gdLst/>
              <a:ahLst/>
              <a:cxnLst/>
              <a:rect l="l" t="t" r="r" b="b"/>
              <a:pathLst>
                <a:path w="753965" h="406400">
                  <a:moveTo>
                    <a:pt x="550765" y="0"/>
                  </a:moveTo>
                  <a:cubicBezTo>
                    <a:pt x="662990" y="0"/>
                    <a:pt x="753965" y="90976"/>
                    <a:pt x="753965" y="203200"/>
                  </a:cubicBezTo>
                  <a:cubicBezTo>
                    <a:pt x="753965" y="315424"/>
                    <a:pt x="662990" y="406400"/>
                    <a:pt x="550765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F4C6D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753965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 rot="262052">
            <a:off x="12302817" y="-215310"/>
            <a:ext cx="5544695" cy="2772348"/>
            <a:chOff x="0" y="0"/>
            <a:chExt cx="812800" cy="40640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B89C0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28575"/>
              <a:ext cx="812800" cy="434975"/>
            </a:xfrm>
            <a:prstGeom prst="rect">
              <a:avLst/>
            </a:prstGeom>
          </p:spPr>
          <p:txBody>
            <a:bodyPr lIns="42308" tIns="42308" rIns="42308" bIns="42308" rtlCol="0" anchor="ctr"/>
            <a:lstStyle/>
            <a:p>
              <a:pPr algn="ctr">
                <a:lnSpc>
                  <a:spcPts val="2042"/>
                </a:lnSpc>
              </a:pPr>
              <a:endParaRPr/>
            </a:p>
          </p:txBody>
        </p:sp>
      </p:grpSp>
      <p:sp>
        <p:nvSpPr>
          <p:cNvPr id="41" name="TextBox 34">
            <a:extLst>
              <a:ext uri="{FF2B5EF4-FFF2-40B4-BE49-F238E27FC236}">
                <a16:creationId xmlns:a16="http://schemas.microsoft.com/office/drawing/2014/main" id="{8BD41020-595D-87AE-66CA-A068A1869BE0}"/>
              </a:ext>
            </a:extLst>
          </p:cNvPr>
          <p:cNvSpPr txBox="1"/>
          <p:nvPr/>
        </p:nvSpPr>
        <p:spPr>
          <a:xfrm>
            <a:off x="1319818" y="14386990"/>
            <a:ext cx="5719055" cy="16969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l-GR" sz="3500" b="1" dirty="0">
                <a:solidFill>
                  <a:schemeClr val="bg1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Αίθουσα Πολλαπλής Χρήσης Δημοτικού Σχολείου </a:t>
            </a:r>
            <a:r>
              <a:rPr lang="el-GR" sz="3500" b="1" dirty="0" err="1">
                <a:solidFill>
                  <a:schemeClr val="bg1"/>
                </a:solidFill>
                <a:latin typeface="Garamond" panose="02020404030301010803" pitchFamily="18" charset="0"/>
                <a:ea typeface="TT Backwards Bold"/>
                <a:cs typeface="TT Backwards Bold"/>
                <a:sym typeface="TT Backwards Bold"/>
              </a:rPr>
              <a:t>Ερήμης</a:t>
            </a:r>
            <a:endParaRPr lang="el-GR" sz="3500" b="1" dirty="0">
              <a:solidFill>
                <a:schemeClr val="bg1"/>
              </a:solidFill>
              <a:latin typeface="Garamond" panose="02020404030301010803" pitchFamily="18" charset="0"/>
              <a:ea typeface="TT Backwards Bold"/>
              <a:cs typeface="TT Backwards Bold"/>
              <a:sym typeface="TT Backwards Bold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9A915BD-F4CA-38B4-2E20-517642487699}"/>
              </a:ext>
            </a:extLst>
          </p:cNvPr>
          <p:cNvSpPr txBox="1"/>
          <p:nvPr/>
        </p:nvSpPr>
        <p:spPr>
          <a:xfrm>
            <a:off x="7855232" y="16953781"/>
            <a:ext cx="6605171" cy="1214801"/>
          </a:xfrm>
          <a:prstGeom prst="roundRect">
            <a:avLst/>
          </a:prstGeom>
          <a:noFill/>
          <a:ln w="57150">
            <a:solidFill>
              <a:srgbClr val="E7AF0C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el-GR" sz="3000" b="1" dirty="0">
                <a:solidFill>
                  <a:srgbClr val="E7AF0C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Συντονίζει: Μαίρη Χριστοφή (</a:t>
            </a:r>
            <a:r>
              <a:rPr lang="en-GB" sz="3000" b="1" dirty="0">
                <a:solidFill>
                  <a:srgbClr val="E7AF0C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BSc, MA) </a:t>
            </a:r>
            <a:r>
              <a:rPr lang="el-GR" sz="3000" b="1" dirty="0">
                <a:solidFill>
                  <a:srgbClr val="E7AF0C"/>
                </a:solidFill>
                <a:latin typeface="Garamond" panose="02020404030301010803" pitchFamily="18" charset="0"/>
                <a:ea typeface="AC Serif Bold"/>
                <a:cs typeface="AC Serif Bold"/>
                <a:sym typeface="AC Serif Bold"/>
              </a:rPr>
              <a:t>Εγγεγραμμένη Σχολική Ψυχολόγος</a:t>
            </a:r>
            <a:endParaRPr lang="en-US" sz="3000" b="1" dirty="0">
              <a:solidFill>
                <a:srgbClr val="E7AF0C"/>
              </a:solidFill>
              <a:latin typeface="Garamond" panose="02020404030301010803" pitchFamily="18" charset="0"/>
              <a:ea typeface="AC Serif Bold"/>
              <a:cs typeface="AC Serif Bold"/>
              <a:sym typeface="AC Serif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55</Words>
  <Application>Microsoft Office PowerPoint</Application>
  <PresentationFormat>Προσαρμογή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Calibri</vt:lpstr>
      <vt:lpstr>Garamond</vt:lpstr>
      <vt:lpstr>Arial</vt:lpstr>
      <vt:lpstr>Costa Rica</vt:lpstr>
      <vt:lpstr>Office Theme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Affiche événement fête été plage illustration moderne coloré</dc:title>
  <cp:lastModifiedBy>Mairi Christofi</cp:lastModifiedBy>
  <cp:revision>1</cp:revision>
  <dcterms:created xsi:type="dcterms:W3CDTF">2006-08-16T00:00:00Z</dcterms:created>
  <dcterms:modified xsi:type="dcterms:W3CDTF">2026-01-05T13:14:01Z</dcterms:modified>
  <dc:identifier>DAGUla7qlXE</dc:identifier>
</cp:coreProperties>
</file>